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2665-1508-6D5F-C474-EDA9D60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46900-DEA9-963A-776B-3AD4B0EC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8097-D95F-41B1-813C-CF6E3F41AF74}" type="datetimeFigureOut">
              <a:rPr lang="en-GB" smtClean="0"/>
              <a:t>13/08/2022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265DE-8AA2-A35F-AD12-2DF476D5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634B-FD3C-FB49-B73D-A5F4F2EE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F143-5D12-4B09-B1D6-7D16319A4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25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6B1D3-9DE5-BF74-B493-DD4BFDA9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20C4D-080D-8F77-07E0-1A4891586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65792-A452-0142-24BC-6FACDE6C1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08097-D95F-41B1-813C-CF6E3F41AF74}" type="datetimeFigureOut">
              <a:rPr lang="en-GB" smtClean="0"/>
              <a:t>13/08/2022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4AC26-43DA-BB2C-720E-86AA121C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5E87C-4522-AD9E-940E-2DB29D6CA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F143-5D12-4B09-B1D6-7D16319A4D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75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82B533-A071-B613-AD55-23A07C3E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Count data analysis using 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A4C62-9CA8-E4D2-79F5-D748C9FF6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BA13CC-DE25-5C05-CB2F-EF71AF3E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0D9B1-F191-EA15-9A9A-7A1EB6A988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56F292-FC91-B4B4-B462-6CB5E227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 distributions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6A597-42EC-77AD-829F-F143AA7C1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9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6D6C32-11FB-4DB8-55FA-96A31B8B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ACD85-E366-5939-5AF7-6FD06FA7A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5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03ED7D-4281-2EBF-3554-C2EF710B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 calculations</a:t>
            </a:r>
            <a:br>
              <a:rPr lang="en-GB"/>
            </a:b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91232-CF46-713F-64CF-B544795BE3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7CEBDF-9BD0-9DF4-4A15-9C2DDA56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Draw Poisson PMF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BA3BA-8AE2-0DF7-0AF2-41C8A8500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1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0E22F0-5BFF-C4AC-9C9B-6B20F308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Negative binomial (NB</a:t>
            </a:r>
            <a:r>
              <a:rPr lang="en-GB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F2348-8C3C-4DD1-F69F-BB5E1118C6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4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DEE155-A2F1-04AD-C47B-76A14D2F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NB and binomial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812F0-A3D0-B7C2-0D00-E1CB3F8AE1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73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CF0D73-5654-1A8D-D8F2-F437852B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522B3-305C-25E3-6A7F-361C3F673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CE448F-90EC-EAC8-BB8E-5B1654F2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7A817-75A7-B7B1-80C3-DDBF32F9A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9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B4C12B-D6E3-7253-A1F2-BC1CC65B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Negative binomial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D785-3998-3575-D17B-FD4E5E2D8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9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74A513-97D5-2BAF-64A0-2E6B25EE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Objective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EFED6-CC3D-3D77-09B3-D0E61B94E4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DD4258-A1B9-CDAC-0ECD-BCB4D2A1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49A6-3E7D-9F0E-F0A4-90C754B083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386A9C-4D56-F1EF-2191-CE5EC87A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NB Parameterizations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C48E6-0801-CD48-57CF-5DE0C49C53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3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B96530-037C-9B12-C799-985A6BCB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26D53-8B80-7D29-F423-8CA0A8EFBF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67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E7C264-6BFB-B5BC-FA83-00BEA98D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NB as a model for count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C8E9A-B295-431A-B939-37979A062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75AA19-BA17-0158-B4D2-5812D3BD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br>
              <a:rPr lang="en-GB" sz="3600">
                <a:latin typeface="Arial" pitchFamily="34"/>
                <a:cs typeface="Arial" pitchFamily="34"/>
              </a:rPr>
            </a:br>
            <a:r>
              <a:rPr lang="en-GB" sz="3600">
                <a:latin typeface="Arial" pitchFamily="34"/>
                <a:cs typeface="Arial" pitchFamily="34"/>
              </a:rPr>
              <a:t>R code to convert probability of success and number of success to mu and alpha</a:t>
            </a:r>
            <a:br>
              <a:rPr lang="en-GB" sz="3600"/>
            </a:br>
            <a:endParaRPr lang="en-GB" sz="3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9F4ED-46CB-EF1B-369B-CC4C3591F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43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850C04-B31E-3B0F-8177-CBB1A3D1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Negative binomial aka gamma-Poisson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F9752-F4A1-1DE0-715E-FEDE62555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8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5F128F-B02F-311B-D444-49FC7AEB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Simulate, show NB=gamma 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47ED9-B38B-887F-681C-FB4C358E8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AB3703-D417-D65A-B623-C0A3EACB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52E2E-6DB7-AFE1-4ED0-905662B67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0AAEA0-0499-232A-BCAB-B15DFD02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What is alpha?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A119-75CF-FBD8-EF6A-2517362A52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5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318D34-CA27-2EE4-B815-DCFF7EEA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Care required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A6441-89A6-37BF-DC7A-C75861EF19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07585A-AC05-13FF-468C-2E301E95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What is count data?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5289B-F3B3-5A07-3263-D67C71740C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1B9AF-FF90-30BE-07DF-2A2D074C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Overdispersion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8EBAB-19EA-2AF0-DFBA-7318CF8B2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83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7ED554-2A04-D2E3-64DD-99620C50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Simulate a trial and analyse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30FEB-2F69-929F-0700-9220F0E3E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3A3353-A1C7-94F4-2BBB-A0A3418E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The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20EA-AE96-82DE-BA22-550B642CD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9BEAF2-5773-4A65-7E70-48D8DBED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Can we use the Proportional Odds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236AF-2945-9608-EC84-5AD0959C65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4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D7159A-E60B-3323-15D1-91D8710F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[Logistic regression/PO model] or count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3C883-A37A-2AEF-6E99-C77EFA25D8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55C03E-D7C5-D7B9-89D0-B7638A91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50512-BDA4-2AD2-95B0-DFE591AC2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37997B-3AEF-2207-A1A4-E05E3ABC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A8F8C-8A9C-C052-9913-9F63DFB12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147509-4F7D-CF04-AD9B-D227CBE9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>
                <a:latin typeface="Arial" pitchFamily="34"/>
                <a:cs typeface="Arial" pitchFamily="34"/>
              </a:rPr>
              <a:t>Poisson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85A80-9437-92E2-2BB2-D89270A7DF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1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0F3D62-9C68-88D7-DBC0-241DC04F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2900" b="1">
                <a:latin typeface="Arial" pitchFamily="34"/>
                <a:cs typeface="Arial" pitchFamily="34"/>
              </a:rPr>
              <a:t>CDF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3E1BD-8BB0-3323-AAD6-68B928E7CA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Widescreen</PresentationFormat>
  <Paragraphs>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Count data analysis using R </vt:lpstr>
      <vt:lpstr>Objective</vt:lpstr>
      <vt:lpstr>What is count data? </vt:lpstr>
      <vt:lpstr>Can we use the Proportional Odds model?</vt:lpstr>
      <vt:lpstr>[Logistic regression/PO model] or count model?</vt:lpstr>
      <vt:lpstr>Poisson</vt:lpstr>
      <vt:lpstr>Poisson</vt:lpstr>
      <vt:lpstr>Poisson</vt:lpstr>
      <vt:lpstr>CDF</vt:lpstr>
      <vt:lpstr>Poisson</vt:lpstr>
      <vt:lpstr>Poisson distributions </vt:lpstr>
      <vt:lpstr>PowerPoint Presentation</vt:lpstr>
      <vt:lpstr>Poisson calculations </vt:lpstr>
      <vt:lpstr>Draw Poisson PMF</vt:lpstr>
      <vt:lpstr>Negative binomial (NB)</vt:lpstr>
      <vt:lpstr>NB and binomial</vt:lpstr>
      <vt:lpstr>NB</vt:lpstr>
      <vt:lpstr>Examples</vt:lpstr>
      <vt:lpstr>Negative binomial</vt:lpstr>
      <vt:lpstr>PowerPoint Presentation</vt:lpstr>
      <vt:lpstr>NB Parameterizations</vt:lpstr>
      <vt:lpstr>PowerPoint Presentation</vt:lpstr>
      <vt:lpstr>NB as a model for count data</vt:lpstr>
      <vt:lpstr> R code to convert probability of success and number of success to mu and alpha </vt:lpstr>
      <vt:lpstr>Negative binomial aka gamma-Poisson</vt:lpstr>
      <vt:lpstr>Simulate, show NB=gamma Poisson</vt:lpstr>
      <vt:lpstr>PowerPoint Presentation</vt:lpstr>
      <vt:lpstr>What is alpha?</vt:lpstr>
      <vt:lpstr>Care required</vt:lpstr>
      <vt:lpstr>Overdispersion parameter</vt:lpstr>
      <vt:lpstr>Simulate a trial and analyse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 data analysis using R </dc:title>
  <dc:creator>eam ob</dc:creator>
  <cp:lastModifiedBy>eam ob</cp:lastModifiedBy>
  <cp:revision>1</cp:revision>
  <dcterms:created xsi:type="dcterms:W3CDTF">2022-08-13T21:13:42Z</dcterms:created>
  <dcterms:modified xsi:type="dcterms:W3CDTF">2022-08-13T21:13:42Z</dcterms:modified>
</cp:coreProperties>
</file>